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</p:sldIdLst>
  <p:notesMasterIdLst>
    <p:notesMasterId r:id="rId21"/>
  </p:notesMaster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notesMaster" Target="notesMasters/notesMaster1.xml"/><Relationship Id="rId22" Type="http://schemas.openxmlformats.org/officeDocument/2006/relationships/presProps" Target="presProps.xml"/><Relationship Id="rId23" Type="http://schemas.openxmlformats.org/officeDocument/2006/relationships/viewProps" Target="viewProps.xml"/><Relationship Id="rId24" Type="http://schemas.openxmlformats.org/officeDocument/2006/relationships/theme" Target="theme/theme1.xml"/><Relationship Id="rId25" Type="http://schemas.openxmlformats.org/officeDocument/2006/relationships/tableStyles" Target="tableStyles.xml"/></Relationships>
</file>

<file path=ppt/media/>
</file>

<file path=ppt/media/image-1-1.png>
</file>

<file path=ppt/media/image-10-1.png>
</file>

<file path=ppt/media/image-11-1.png>
</file>

<file path=ppt/media/image-12-1.png>
</file>

<file path=ppt/media/image-13-1.png>
</file>

<file path=ppt/media/image-14-1.png>
</file>

<file path=ppt/media/image-15-1.png>
</file>

<file path=ppt/media/image-16-1.png>
</file>

<file path=ppt/media/image-17-1.png>
</file>

<file path=ppt/media/image-18-1.png>
</file>

<file path=ppt/media/image-19-1.png>
</file>

<file path=ppt/media/image-2-1.png>
</file>

<file path=ppt/media/image-3-1.png>
</file>

<file path=ppt/media/image-4-1.png>
</file>

<file path=ppt/media/image-5-1.png>
</file>

<file path=ppt/media/image-6-1.png>
</file>

<file path=ppt/media/image-7-1.png>
</file>

<file path=ppt/media/image-8-1.png>
</file>

<file path=ppt/media/image-9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0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image-9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2024-05-26T12:45:07Z</dcterms:created>
  <dcterms:modified xsi:type="dcterms:W3CDTF">2024-05-26T12:45:07Z</dcterms:modified>
</cp:coreProperties>
</file>